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83" r:id="rId9"/>
    <p:sldId id="284" r:id="rId10"/>
    <p:sldId id="285" r:id="rId11"/>
    <p:sldId id="266" r:id="rId12"/>
    <p:sldId id="267" r:id="rId13"/>
    <p:sldId id="269" r:id="rId14"/>
    <p:sldId id="268" r:id="rId15"/>
    <p:sldId id="272" r:id="rId16"/>
    <p:sldId id="270" r:id="rId17"/>
    <p:sldId id="274" r:id="rId18"/>
    <p:sldId id="275" r:id="rId19"/>
    <p:sldId id="276" r:id="rId20"/>
    <p:sldId id="28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09" autoAdjust="0"/>
  </p:normalViewPr>
  <p:slideViewPr>
    <p:cSldViewPr snapToGrid="0" snapToObjects="1">
      <p:cViewPr varScale="1">
        <p:scale>
          <a:sx n="102" d="100"/>
          <a:sy n="102" d="100"/>
        </p:scale>
        <p:origin x="-11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57C33-1719-F748-A29F-8A1B465EB162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179E5-97C0-154C-84A7-EC040D0D40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0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88CB65-DCD6-C84B-B35E-40569D9E70BB}" type="slidenum">
              <a:rPr lang="en-US"/>
              <a:pPr/>
              <a:t>1</a:t>
            </a:fld>
            <a:endParaRPr lang="en-US"/>
          </a:p>
        </p:txBody>
      </p:sp>
      <p:sp>
        <p:nvSpPr>
          <p:cNvPr id="32770" name="Rectangle 2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7278-07FA-F24D-A932-480A0F0C873F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E12F-437E-7A4B-9166-CAD79D4E2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96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7278-07FA-F24D-A932-480A0F0C873F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E12F-437E-7A4B-9166-CAD79D4E2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2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7278-07FA-F24D-A932-480A0F0C873F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E12F-437E-7A4B-9166-CAD79D4E2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55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7278-07FA-F24D-A932-480A0F0C873F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E12F-437E-7A4B-9166-CAD79D4E2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94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7278-07FA-F24D-A932-480A0F0C873F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E12F-437E-7A4B-9166-CAD79D4E2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38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7278-07FA-F24D-A932-480A0F0C873F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E12F-437E-7A4B-9166-CAD79D4E2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6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7278-07FA-F24D-A932-480A0F0C873F}" type="datetimeFigureOut">
              <a:rPr lang="en-US" smtClean="0"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E12F-437E-7A4B-9166-CAD79D4E2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8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7278-07FA-F24D-A932-480A0F0C873F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E12F-437E-7A4B-9166-CAD79D4E2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6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7278-07FA-F24D-A932-480A0F0C873F}" type="datetimeFigureOut">
              <a:rPr lang="en-US" smtClean="0"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E12F-437E-7A4B-9166-CAD79D4E2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79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7278-07FA-F24D-A932-480A0F0C873F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E12F-437E-7A4B-9166-CAD79D4E2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70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B7278-07FA-F24D-A932-480A0F0C873F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8E12F-437E-7A4B-9166-CAD79D4E2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0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B7278-07FA-F24D-A932-480A0F0C873F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8E12F-437E-7A4B-9166-CAD79D4E2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5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05000"/>
            <a:ext cx="7772400" cy="1143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 fontScale="90000"/>
          </a:bodyPr>
          <a:lstStyle/>
          <a:p>
            <a:r>
              <a:rPr lang="en-US" dirty="0">
                <a:latin typeface="Arial"/>
                <a:cs typeface="Arial"/>
              </a:rPr>
              <a:t>Web Server Design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/>
            </a:r>
            <a:br>
              <a:rPr lang="en-US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Week </a:t>
            </a:r>
            <a:r>
              <a:rPr lang="en-US" sz="2800" dirty="0" smtClean="0">
                <a:latin typeface="Arial"/>
                <a:cs typeface="Arial"/>
              </a:rPr>
              <a:t>1 – Fun with </a:t>
            </a:r>
            <a:r>
              <a:rPr lang="en-US" sz="2800" dirty="0" err="1" smtClean="0">
                <a:latin typeface="Arial"/>
                <a:cs typeface="Arial"/>
              </a:rPr>
              <a:t>GitHub</a:t>
            </a:r>
            <a:r>
              <a:rPr lang="en-US" sz="2800" dirty="0" smtClean="0">
                <a:latin typeface="Arial"/>
                <a:cs typeface="Arial"/>
              </a:rPr>
              <a:t>/</a:t>
            </a:r>
            <a:r>
              <a:rPr lang="en-US" sz="2800" dirty="0" err="1" smtClean="0">
                <a:latin typeface="Arial"/>
                <a:cs typeface="Arial"/>
              </a:rPr>
              <a:t>Git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1219200" y="3581400"/>
            <a:ext cx="64008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algn="ctr">
              <a:spcBef>
                <a:spcPts val="725"/>
              </a:spcBef>
            </a:pPr>
            <a:r>
              <a:rPr lang="en-GB" sz="2000" dirty="0">
                <a:latin typeface="Arial"/>
                <a:cs typeface="Arial"/>
              </a:rPr>
              <a:t>Old Dominion University</a:t>
            </a:r>
          </a:p>
          <a:p>
            <a:pPr algn="ctr">
              <a:spcBef>
                <a:spcPts val="450"/>
              </a:spcBef>
            </a:pPr>
            <a:r>
              <a:rPr lang="en-GB" sz="1400" dirty="0">
                <a:latin typeface="Arial"/>
                <a:cs typeface="Arial"/>
              </a:rPr>
              <a:t>Department of Computer Science</a:t>
            </a:r>
          </a:p>
          <a:p>
            <a:pPr algn="ctr">
              <a:spcBef>
                <a:spcPts val="450"/>
              </a:spcBef>
            </a:pPr>
            <a:r>
              <a:rPr lang="en-GB" sz="1400" dirty="0">
                <a:latin typeface="Arial"/>
                <a:cs typeface="Arial"/>
              </a:rPr>
              <a:t>CS </a:t>
            </a:r>
            <a:r>
              <a:rPr lang="en-GB" sz="1400" dirty="0" smtClean="0">
                <a:latin typeface="Arial"/>
                <a:cs typeface="Arial"/>
              </a:rPr>
              <a:t>431/531 Fall 2018</a:t>
            </a:r>
            <a:endParaRPr lang="en-GB" sz="1400" dirty="0">
              <a:latin typeface="Arial"/>
              <a:cs typeface="Arial"/>
            </a:endParaRPr>
          </a:p>
          <a:p>
            <a:pPr algn="ctr">
              <a:spcBef>
                <a:spcPts val="550"/>
              </a:spcBef>
            </a:pPr>
            <a:r>
              <a:rPr lang="en-GB" sz="1600" dirty="0">
                <a:latin typeface="Arial"/>
                <a:cs typeface="Arial"/>
              </a:rPr>
              <a:t>Michael L. Nelson &lt;</a:t>
            </a:r>
            <a:r>
              <a:rPr lang="en-GB" sz="1600" dirty="0" err="1">
                <a:latin typeface="Arial"/>
                <a:cs typeface="Arial"/>
              </a:rPr>
              <a:t>mln@cs.odu.edu</a:t>
            </a:r>
            <a:r>
              <a:rPr lang="en-GB" sz="1600" dirty="0">
                <a:latin typeface="Arial"/>
                <a:cs typeface="Arial"/>
              </a:rPr>
              <a:t>&gt;</a:t>
            </a:r>
          </a:p>
          <a:p>
            <a:pPr algn="ctr">
              <a:spcBef>
                <a:spcPts val="550"/>
              </a:spcBef>
            </a:pPr>
            <a:endParaRPr lang="en-GB" sz="1600" dirty="0">
              <a:latin typeface="Arial"/>
              <a:cs typeface="Arial"/>
            </a:endParaRPr>
          </a:p>
          <a:p>
            <a:pPr algn="ctr">
              <a:spcBef>
                <a:spcPts val="550"/>
              </a:spcBef>
            </a:pPr>
            <a:r>
              <a:rPr lang="en-GB" sz="1600" dirty="0" smtClean="0">
                <a:latin typeface="Arial"/>
                <a:cs typeface="Arial"/>
              </a:rPr>
              <a:t>2018-08-29</a:t>
            </a:r>
            <a:endParaRPr lang="en-GB" sz="1600" dirty="0">
              <a:latin typeface="Arial"/>
              <a:cs typeface="Arial"/>
            </a:endParaRPr>
          </a:p>
          <a:p>
            <a:pPr algn="ctr">
              <a:spcBef>
                <a:spcPts val="550"/>
              </a:spcBef>
            </a:pPr>
            <a:endParaRPr lang="en-GB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2222769"/>
      </p:ext>
    </p:extLst>
  </p:cSld>
  <p:clrMapOvr>
    <a:masterClrMapping/>
  </p:clrMapOvr>
  <p:transition xmlns:p14="http://schemas.microsoft.com/office/powerpoint/2010/main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5418" y="465870"/>
            <a:ext cx="7941898" cy="5816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err="1" smtClean="0">
                <a:latin typeface="Courier New"/>
                <a:cs typeface="Courier New"/>
              </a:rPr>
              <a:t>sirius</a:t>
            </a:r>
            <a:r>
              <a:rPr lang="en-US" sz="1200" u="sng" dirty="0" smtClean="0">
                <a:latin typeface="Courier New"/>
                <a:cs typeface="Courier New"/>
              </a:rPr>
              <a:t>:/home/</a:t>
            </a:r>
            <a:r>
              <a:rPr lang="en-US" sz="1200" u="sng" dirty="0" err="1" smtClean="0">
                <a:latin typeface="Courier New"/>
                <a:cs typeface="Courier New"/>
              </a:rPr>
              <a:t>mln</a:t>
            </a:r>
            <a:r>
              <a:rPr lang="en-US" sz="1200" u="sng" dirty="0" smtClean="0">
                <a:latin typeface="Courier New"/>
                <a:cs typeface="Courier New"/>
              </a:rPr>
              <a:t>/hold/cs531-f18/cs531-f18 % </a:t>
            </a:r>
            <a:r>
              <a:rPr lang="en-US" sz="1200" u="sng" dirty="0" err="1" smtClean="0">
                <a:latin typeface="Courier New"/>
                <a:cs typeface="Courier New"/>
              </a:rPr>
              <a:t>git</a:t>
            </a:r>
            <a:r>
              <a:rPr lang="en-US" sz="1200" u="sng" dirty="0" smtClean="0">
                <a:latin typeface="Courier New"/>
                <a:cs typeface="Courier New"/>
              </a:rPr>
              <a:t> add users/</a:t>
            </a:r>
            <a:r>
              <a:rPr lang="en-US" sz="1200" u="sng" dirty="0" err="1" smtClean="0">
                <a:latin typeface="Courier New"/>
                <a:cs typeface="Courier New"/>
              </a:rPr>
              <a:t>odu</a:t>
            </a:r>
            <a:r>
              <a:rPr lang="en-US" sz="1200" u="sng" dirty="0" smtClean="0">
                <a:latin typeface="Courier New"/>
                <a:cs typeface="Courier New"/>
              </a:rPr>
              <a:t>-fake-acct-name </a:t>
            </a:r>
          </a:p>
          <a:p>
            <a:r>
              <a:rPr lang="en-US" sz="1200" u="sng" dirty="0" err="1" smtClean="0">
                <a:latin typeface="Courier New"/>
                <a:cs typeface="Courier New"/>
              </a:rPr>
              <a:t>sirius</a:t>
            </a:r>
            <a:r>
              <a:rPr lang="en-US" sz="1200" u="sng" dirty="0" smtClean="0">
                <a:latin typeface="Courier New"/>
                <a:cs typeface="Courier New"/>
              </a:rPr>
              <a:t>:/home/</a:t>
            </a:r>
            <a:r>
              <a:rPr lang="en-US" sz="1200" u="sng" dirty="0" err="1" smtClean="0">
                <a:latin typeface="Courier New"/>
                <a:cs typeface="Courier New"/>
              </a:rPr>
              <a:t>mln</a:t>
            </a:r>
            <a:r>
              <a:rPr lang="en-US" sz="1200" u="sng" dirty="0" smtClean="0">
                <a:latin typeface="Courier New"/>
                <a:cs typeface="Courier New"/>
              </a:rPr>
              <a:t>/hold/cs531-f18/cs531-f18 % </a:t>
            </a:r>
            <a:r>
              <a:rPr lang="en-US" sz="1200" u="sng" dirty="0" err="1" smtClean="0">
                <a:latin typeface="Courier New"/>
                <a:cs typeface="Courier New"/>
              </a:rPr>
              <a:t>git</a:t>
            </a:r>
            <a:r>
              <a:rPr lang="en-US" sz="1200" u="sng" dirty="0" smtClean="0">
                <a:latin typeface="Courier New"/>
                <a:cs typeface="Courier New"/>
              </a:rPr>
              <a:t> commit -m "added </a:t>
            </a:r>
            <a:r>
              <a:rPr lang="en-US" sz="1200" u="sng" dirty="0" err="1" smtClean="0">
                <a:latin typeface="Courier New"/>
                <a:cs typeface="Courier New"/>
              </a:rPr>
              <a:t>odu</a:t>
            </a:r>
            <a:r>
              <a:rPr lang="en-US" sz="1200" u="sng" dirty="0" smtClean="0">
                <a:latin typeface="Courier New"/>
                <a:cs typeface="Courier New"/>
              </a:rPr>
              <a:t>-fake-acct-name"</a:t>
            </a:r>
          </a:p>
          <a:p>
            <a:r>
              <a:rPr lang="en-US" sz="1200" u="sng" dirty="0" smtClean="0">
                <a:latin typeface="Courier New"/>
                <a:cs typeface="Courier New"/>
              </a:rPr>
              <a:t>[master c3f77ed] added </a:t>
            </a:r>
            <a:r>
              <a:rPr lang="en-US" sz="1200" u="sng" dirty="0" err="1" smtClean="0">
                <a:latin typeface="Courier New"/>
                <a:cs typeface="Courier New"/>
              </a:rPr>
              <a:t>odu</a:t>
            </a:r>
            <a:r>
              <a:rPr lang="en-US" sz="1200" u="sng" dirty="0" smtClean="0">
                <a:latin typeface="Courier New"/>
                <a:cs typeface="Courier New"/>
              </a:rPr>
              <a:t>-fake-acct-name</a:t>
            </a:r>
          </a:p>
          <a:p>
            <a:r>
              <a:rPr lang="en-US" sz="1200" u="sng" dirty="0" smtClean="0">
                <a:latin typeface="Courier New"/>
                <a:cs typeface="Courier New"/>
              </a:rPr>
              <a:t> Committer: </a:t>
            </a:r>
            <a:r>
              <a:rPr lang="en-US" sz="1200" u="sng" dirty="0" err="1" smtClean="0">
                <a:latin typeface="Courier New"/>
                <a:cs typeface="Courier New"/>
              </a:rPr>
              <a:t>mln</a:t>
            </a:r>
            <a:r>
              <a:rPr lang="en-US" sz="1200" u="sng" dirty="0" smtClean="0">
                <a:latin typeface="Courier New"/>
                <a:cs typeface="Courier New"/>
              </a:rPr>
              <a:t>-test-user &lt;</a:t>
            </a:r>
            <a:r>
              <a:rPr lang="en-US" sz="1200" u="sng" dirty="0" err="1" smtClean="0">
                <a:latin typeface="Courier New"/>
                <a:cs typeface="Courier New"/>
              </a:rPr>
              <a:t>mln@cs.odu.edu</a:t>
            </a:r>
            <a:r>
              <a:rPr lang="en-US" sz="1200" u="sng" dirty="0" smtClean="0">
                <a:latin typeface="Courier New"/>
                <a:cs typeface="Courier New"/>
              </a:rPr>
              <a:t>&gt;</a:t>
            </a:r>
          </a:p>
          <a:p>
            <a:r>
              <a:rPr lang="en-US" sz="1200" u="sng" dirty="0" smtClean="0">
                <a:latin typeface="Courier New"/>
                <a:cs typeface="Courier New"/>
              </a:rPr>
              <a:t>Your name and email address were configured automatically based</a:t>
            </a:r>
          </a:p>
          <a:p>
            <a:r>
              <a:rPr lang="en-US" sz="1200" u="sng" dirty="0" smtClean="0">
                <a:latin typeface="Courier New"/>
                <a:cs typeface="Courier New"/>
              </a:rPr>
              <a:t>on your username and hostname. Please check that they are accurate.</a:t>
            </a:r>
          </a:p>
          <a:p>
            <a:r>
              <a:rPr lang="en-US" sz="1200" u="sng" dirty="0" smtClean="0">
                <a:latin typeface="Courier New"/>
                <a:cs typeface="Courier New"/>
              </a:rPr>
              <a:t>You can suppress this message by setting them explicitly:</a:t>
            </a:r>
          </a:p>
          <a:p>
            <a:endParaRPr lang="en-US" sz="1200" u="sng" dirty="0" smtClean="0">
              <a:latin typeface="Courier New"/>
              <a:cs typeface="Courier New"/>
            </a:endParaRPr>
          </a:p>
          <a:p>
            <a:r>
              <a:rPr lang="en-US" sz="1200" u="sng" dirty="0" smtClean="0">
                <a:latin typeface="Courier New"/>
                <a:cs typeface="Courier New"/>
              </a:rPr>
              <a:t>    </a:t>
            </a:r>
            <a:r>
              <a:rPr lang="en-US" sz="1200" u="sng" dirty="0" err="1" smtClean="0">
                <a:latin typeface="Courier New"/>
                <a:cs typeface="Courier New"/>
              </a:rPr>
              <a:t>git</a:t>
            </a:r>
            <a:r>
              <a:rPr lang="en-US" sz="1200" u="sng" dirty="0" smtClean="0">
                <a:latin typeface="Courier New"/>
                <a:cs typeface="Courier New"/>
              </a:rPr>
              <a:t> </a:t>
            </a:r>
            <a:r>
              <a:rPr lang="en-US" sz="1200" u="sng" dirty="0" err="1" smtClean="0">
                <a:latin typeface="Courier New"/>
                <a:cs typeface="Courier New"/>
              </a:rPr>
              <a:t>config</a:t>
            </a:r>
            <a:r>
              <a:rPr lang="en-US" sz="1200" u="sng" dirty="0" smtClean="0">
                <a:latin typeface="Courier New"/>
                <a:cs typeface="Courier New"/>
              </a:rPr>
              <a:t> --global </a:t>
            </a:r>
            <a:r>
              <a:rPr lang="en-US" sz="1200" u="sng" dirty="0" err="1" smtClean="0">
                <a:latin typeface="Courier New"/>
                <a:cs typeface="Courier New"/>
              </a:rPr>
              <a:t>user.name</a:t>
            </a:r>
            <a:r>
              <a:rPr lang="en-US" sz="1200" u="sng" dirty="0" smtClean="0">
                <a:latin typeface="Courier New"/>
                <a:cs typeface="Courier New"/>
              </a:rPr>
              <a:t> "Your Name"</a:t>
            </a:r>
          </a:p>
          <a:p>
            <a:r>
              <a:rPr lang="en-US" sz="1200" u="sng" dirty="0" smtClean="0">
                <a:latin typeface="Courier New"/>
                <a:cs typeface="Courier New"/>
              </a:rPr>
              <a:t>    </a:t>
            </a:r>
            <a:r>
              <a:rPr lang="en-US" sz="1200" u="sng" dirty="0" err="1" smtClean="0">
                <a:latin typeface="Courier New"/>
                <a:cs typeface="Courier New"/>
              </a:rPr>
              <a:t>git</a:t>
            </a:r>
            <a:r>
              <a:rPr lang="en-US" sz="1200" u="sng" dirty="0" smtClean="0">
                <a:latin typeface="Courier New"/>
                <a:cs typeface="Courier New"/>
              </a:rPr>
              <a:t> </a:t>
            </a:r>
            <a:r>
              <a:rPr lang="en-US" sz="1200" u="sng" dirty="0" err="1" smtClean="0">
                <a:latin typeface="Courier New"/>
                <a:cs typeface="Courier New"/>
              </a:rPr>
              <a:t>config</a:t>
            </a:r>
            <a:r>
              <a:rPr lang="en-US" sz="1200" u="sng" dirty="0" smtClean="0">
                <a:latin typeface="Courier New"/>
                <a:cs typeface="Courier New"/>
              </a:rPr>
              <a:t> --global </a:t>
            </a:r>
            <a:r>
              <a:rPr lang="en-US" sz="1200" u="sng" dirty="0" err="1" smtClean="0">
                <a:latin typeface="Courier New"/>
                <a:cs typeface="Courier New"/>
              </a:rPr>
              <a:t>user.email</a:t>
            </a:r>
            <a:r>
              <a:rPr lang="en-US" sz="1200" u="sng" dirty="0" smtClean="0">
                <a:latin typeface="Courier New"/>
                <a:cs typeface="Courier New"/>
              </a:rPr>
              <a:t> </a:t>
            </a:r>
            <a:r>
              <a:rPr lang="en-US" sz="1200" u="sng" dirty="0" err="1" smtClean="0">
                <a:latin typeface="Courier New"/>
                <a:cs typeface="Courier New"/>
              </a:rPr>
              <a:t>you@example.com</a:t>
            </a:r>
            <a:endParaRPr lang="en-US" sz="1200" u="sng" dirty="0" smtClean="0">
              <a:latin typeface="Courier New"/>
              <a:cs typeface="Courier New"/>
            </a:endParaRPr>
          </a:p>
          <a:p>
            <a:endParaRPr lang="en-US" sz="1200" u="sng" dirty="0" smtClean="0">
              <a:latin typeface="Courier New"/>
              <a:cs typeface="Courier New"/>
            </a:endParaRPr>
          </a:p>
          <a:p>
            <a:r>
              <a:rPr lang="en-US" sz="1200" u="sng" dirty="0" smtClean="0">
                <a:latin typeface="Courier New"/>
                <a:cs typeface="Courier New"/>
              </a:rPr>
              <a:t>After doing this, you may fix the identity used for this commit with:</a:t>
            </a:r>
          </a:p>
          <a:p>
            <a:endParaRPr lang="en-US" sz="1200" u="sng" dirty="0" smtClean="0">
              <a:latin typeface="Courier New"/>
              <a:cs typeface="Courier New"/>
            </a:endParaRPr>
          </a:p>
          <a:p>
            <a:r>
              <a:rPr lang="en-US" sz="1200" u="sng" dirty="0" smtClean="0">
                <a:latin typeface="Courier New"/>
                <a:cs typeface="Courier New"/>
              </a:rPr>
              <a:t>    </a:t>
            </a:r>
            <a:r>
              <a:rPr lang="en-US" sz="1200" u="sng" dirty="0" err="1" smtClean="0">
                <a:latin typeface="Courier New"/>
                <a:cs typeface="Courier New"/>
              </a:rPr>
              <a:t>git</a:t>
            </a:r>
            <a:r>
              <a:rPr lang="en-US" sz="1200" u="sng" dirty="0" smtClean="0">
                <a:latin typeface="Courier New"/>
                <a:cs typeface="Courier New"/>
              </a:rPr>
              <a:t> commit --amend --reset-author</a:t>
            </a:r>
          </a:p>
          <a:p>
            <a:endParaRPr lang="en-US" sz="1200" u="sng" dirty="0" smtClean="0">
              <a:latin typeface="Courier New"/>
              <a:cs typeface="Courier New"/>
            </a:endParaRPr>
          </a:p>
          <a:p>
            <a:r>
              <a:rPr lang="en-US" sz="1200" u="sng" dirty="0" smtClean="0">
                <a:latin typeface="Courier New"/>
                <a:cs typeface="Courier New"/>
              </a:rPr>
              <a:t> 1 file changed, 1 insertion(+)</a:t>
            </a:r>
          </a:p>
          <a:p>
            <a:r>
              <a:rPr lang="en-US" sz="1200" u="sng" dirty="0" smtClean="0">
                <a:latin typeface="Courier New"/>
                <a:cs typeface="Courier New"/>
              </a:rPr>
              <a:t> create mode 100644 users/</a:t>
            </a:r>
            <a:r>
              <a:rPr lang="en-US" sz="1200" u="sng" dirty="0" err="1" smtClean="0">
                <a:latin typeface="Courier New"/>
                <a:cs typeface="Courier New"/>
              </a:rPr>
              <a:t>odu</a:t>
            </a:r>
            <a:r>
              <a:rPr lang="en-US" sz="1200" u="sng" dirty="0" smtClean="0">
                <a:latin typeface="Courier New"/>
                <a:cs typeface="Courier New"/>
              </a:rPr>
              <a:t>-fake-acct-name</a:t>
            </a:r>
          </a:p>
          <a:p>
            <a:r>
              <a:rPr lang="en-US" sz="1200" u="sng" dirty="0" err="1" smtClean="0">
                <a:latin typeface="Courier New"/>
                <a:cs typeface="Courier New"/>
              </a:rPr>
              <a:t>sirius</a:t>
            </a:r>
            <a:r>
              <a:rPr lang="en-US" sz="1200" u="sng" dirty="0" smtClean="0">
                <a:latin typeface="Courier New"/>
                <a:cs typeface="Courier New"/>
              </a:rPr>
              <a:t>:/home/</a:t>
            </a:r>
            <a:r>
              <a:rPr lang="en-US" sz="1200" u="sng" dirty="0" err="1" smtClean="0">
                <a:latin typeface="Courier New"/>
                <a:cs typeface="Courier New"/>
              </a:rPr>
              <a:t>mln</a:t>
            </a:r>
            <a:r>
              <a:rPr lang="en-US" sz="1200" u="sng" dirty="0" smtClean="0">
                <a:latin typeface="Courier New"/>
                <a:cs typeface="Courier New"/>
              </a:rPr>
              <a:t>/hold/cs531-f18/cs531-f18 % </a:t>
            </a:r>
            <a:r>
              <a:rPr lang="en-US" sz="1200" u="sng" dirty="0" err="1" smtClean="0">
                <a:latin typeface="Courier New"/>
                <a:cs typeface="Courier New"/>
              </a:rPr>
              <a:t>git</a:t>
            </a:r>
            <a:r>
              <a:rPr lang="en-US" sz="1200" u="sng" dirty="0" smtClean="0">
                <a:latin typeface="Courier New"/>
                <a:cs typeface="Courier New"/>
              </a:rPr>
              <a:t> push origin master</a:t>
            </a:r>
          </a:p>
          <a:p>
            <a:r>
              <a:rPr lang="en-US" sz="1200" u="sng" dirty="0" smtClean="0">
                <a:latin typeface="Courier New"/>
                <a:cs typeface="Courier New"/>
              </a:rPr>
              <a:t>Username for 'https://</a:t>
            </a:r>
            <a:r>
              <a:rPr lang="en-US" sz="1200" u="sng" dirty="0" err="1" smtClean="0">
                <a:latin typeface="Courier New"/>
                <a:cs typeface="Courier New"/>
              </a:rPr>
              <a:t>github.com</a:t>
            </a:r>
            <a:r>
              <a:rPr lang="en-US" sz="1200" u="sng" dirty="0" smtClean="0">
                <a:latin typeface="Courier New"/>
                <a:cs typeface="Courier New"/>
              </a:rPr>
              <a:t>': </a:t>
            </a:r>
            <a:r>
              <a:rPr lang="en-US" sz="1200" u="sng" dirty="0" err="1" smtClean="0">
                <a:latin typeface="Courier New"/>
                <a:cs typeface="Courier New"/>
              </a:rPr>
              <a:t>mln</a:t>
            </a:r>
            <a:r>
              <a:rPr lang="en-US" sz="1200" u="sng" dirty="0" smtClean="0">
                <a:latin typeface="Courier New"/>
                <a:cs typeface="Courier New"/>
              </a:rPr>
              <a:t>-test-user</a:t>
            </a:r>
          </a:p>
          <a:p>
            <a:r>
              <a:rPr lang="en-US" sz="1200" u="sng" dirty="0" smtClean="0">
                <a:latin typeface="Courier New"/>
                <a:cs typeface="Courier New"/>
              </a:rPr>
              <a:t>Password for 'https://</a:t>
            </a:r>
            <a:r>
              <a:rPr lang="en-US" sz="1200" u="sng" dirty="0" err="1" smtClean="0">
                <a:latin typeface="Courier New"/>
                <a:cs typeface="Courier New"/>
              </a:rPr>
              <a:t>mln-test-user@github.com</a:t>
            </a:r>
            <a:r>
              <a:rPr lang="en-US" sz="1200" u="sng" dirty="0" smtClean="0">
                <a:latin typeface="Courier New"/>
                <a:cs typeface="Courier New"/>
              </a:rPr>
              <a:t>': </a:t>
            </a:r>
          </a:p>
          <a:p>
            <a:r>
              <a:rPr lang="en-US" sz="1200" u="sng" dirty="0" smtClean="0">
                <a:latin typeface="Courier New"/>
                <a:cs typeface="Courier New"/>
              </a:rPr>
              <a:t>Counting objects: 6, done.</a:t>
            </a:r>
          </a:p>
          <a:p>
            <a:r>
              <a:rPr lang="en-US" sz="1200" u="sng" dirty="0" smtClean="0">
                <a:latin typeface="Courier New"/>
                <a:cs typeface="Courier New"/>
              </a:rPr>
              <a:t>Delta compression using up to 16 threads.</a:t>
            </a:r>
          </a:p>
          <a:p>
            <a:r>
              <a:rPr lang="en-US" sz="1200" u="sng" dirty="0" smtClean="0">
                <a:latin typeface="Courier New"/>
                <a:cs typeface="Courier New"/>
              </a:rPr>
              <a:t>Compressing objects: 100% (4/4), done.</a:t>
            </a:r>
          </a:p>
          <a:p>
            <a:r>
              <a:rPr lang="en-US" sz="1200" u="sng" dirty="0" smtClean="0">
                <a:latin typeface="Courier New"/>
                <a:cs typeface="Courier New"/>
              </a:rPr>
              <a:t>Writing objects: 100% (4/4), 391 bytes | 0 bytes/s, done.</a:t>
            </a:r>
          </a:p>
          <a:p>
            <a:r>
              <a:rPr lang="en-US" sz="1200" u="sng" dirty="0" smtClean="0">
                <a:latin typeface="Courier New"/>
                <a:cs typeface="Courier New"/>
              </a:rPr>
              <a:t>Total 4 (delta 1), reused 0 (delta 0)</a:t>
            </a:r>
          </a:p>
          <a:p>
            <a:r>
              <a:rPr lang="en-US" sz="1200" u="sng" dirty="0" smtClean="0">
                <a:latin typeface="Courier New"/>
                <a:cs typeface="Courier New"/>
              </a:rPr>
              <a:t>remote: Resolving deltas: 100% (1/1), completed with 1 local object.</a:t>
            </a:r>
          </a:p>
          <a:p>
            <a:r>
              <a:rPr lang="en-US" sz="1200" u="sng" dirty="0" smtClean="0">
                <a:latin typeface="Courier New"/>
                <a:cs typeface="Courier New"/>
              </a:rPr>
              <a:t>To https://</a:t>
            </a:r>
            <a:r>
              <a:rPr lang="en-US" sz="1200" u="sng" dirty="0" err="1" smtClean="0">
                <a:latin typeface="Courier New"/>
                <a:cs typeface="Courier New"/>
              </a:rPr>
              <a:t>github.com</a:t>
            </a:r>
            <a:r>
              <a:rPr lang="en-US" sz="1200" u="sng" dirty="0" smtClean="0">
                <a:latin typeface="Courier New"/>
                <a:cs typeface="Courier New"/>
              </a:rPr>
              <a:t>/</a:t>
            </a:r>
            <a:r>
              <a:rPr lang="en-US" sz="1200" u="sng" dirty="0" err="1" smtClean="0">
                <a:latin typeface="Courier New"/>
                <a:cs typeface="Courier New"/>
              </a:rPr>
              <a:t>mln</a:t>
            </a:r>
            <a:r>
              <a:rPr lang="en-US" sz="1200" u="sng" dirty="0" smtClean="0">
                <a:latin typeface="Courier New"/>
                <a:cs typeface="Courier New"/>
              </a:rPr>
              <a:t>-test-user/cs531-f18.git</a:t>
            </a:r>
          </a:p>
          <a:p>
            <a:r>
              <a:rPr lang="fi-FI" sz="1200" u="sng" dirty="0" smtClean="0">
                <a:latin typeface="Courier New"/>
                <a:cs typeface="Courier New"/>
              </a:rPr>
              <a:t>   9e18c42..c3f77ed  </a:t>
            </a:r>
            <a:r>
              <a:rPr lang="fi-FI" sz="1200" u="sng" dirty="0" err="1" smtClean="0">
                <a:latin typeface="Courier New"/>
                <a:cs typeface="Courier New"/>
              </a:rPr>
              <a:t>master</a:t>
            </a:r>
            <a:r>
              <a:rPr lang="fi-FI" sz="1200" u="sng" dirty="0" smtClean="0">
                <a:latin typeface="Courier New"/>
                <a:cs typeface="Courier New"/>
              </a:rPr>
              <a:t> -&gt; </a:t>
            </a:r>
            <a:r>
              <a:rPr lang="fi-FI" sz="1200" u="sng" dirty="0" err="1" smtClean="0">
                <a:latin typeface="Courier New"/>
                <a:cs typeface="Courier New"/>
              </a:rPr>
              <a:t>master</a:t>
            </a:r>
            <a:endParaRPr lang="fi-FI" sz="1200" u="sng" dirty="0" smtClean="0">
              <a:latin typeface="Courier New"/>
              <a:cs typeface="Courier New"/>
            </a:endParaRPr>
          </a:p>
          <a:p>
            <a:r>
              <a:rPr lang="fi-FI" sz="1200" u="sng" dirty="0" smtClean="0">
                <a:latin typeface="Courier New"/>
                <a:cs typeface="Courier New"/>
              </a:rPr>
              <a:t>sirius:/home/mln/hold/cs531-f18/cs531-f18 % </a:t>
            </a:r>
            <a:r>
              <a:rPr lang="fi-FI" sz="1200" u="sng" dirty="0" err="1" smtClean="0">
                <a:latin typeface="Courier New"/>
                <a:cs typeface="Courier New"/>
              </a:rPr>
              <a:t>Script</a:t>
            </a:r>
            <a:r>
              <a:rPr lang="fi-FI" sz="1200" u="sng" dirty="0" smtClean="0">
                <a:latin typeface="Courier New"/>
                <a:cs typeface="Courier New"/>
              </a:rPr>
              <a:t> </a:t>
            </a:r>
            <a:r>
              <a:rPr lang="fi-FI" sz="1200" u="sng" dirty="0" err="1" smtClean="0">
                <a:latin typeface="Courier New"/>
                <a:cs typeface="Courier New"/>
              </a:rPr>
              <a:t>done</a:t>
            </a:r>
            <a:r>
              <a:rPr lang="fi-FI" sz="1200" u="sng" dirty="0" smtClean="0">
                <a:latin typeface="Courier New"/>
                <a:cs typeface="Courier New"/>
              </a:rPr>
              <a:t>, </a:t>
            </a:r>
            <a:r>
              <a:rPr lang="fi-FI" sz="1200" u="sng" dirty="0" err="1" smtClean="0">
                <a:latin typeface="Courier New"/>
                <a:cs typeface="Courier New"/>
              </a:rPr>
              <a:t>file</a:t>
            </a:r>
            <a:r>
              <a:rPr lang="fi-FI" sz="1200" u="sng" dirty="0" smtClean="0">
                <a:latin typeface="Courier New"/>
                <a:cs typeface="Courier New"/>
              </a:rPr>
              <a:t> is </a:t>
            </a:r>
            <a:r>
              <a:rPr lang="fi-FI" sz="1200" u="sng" dirty="0" err="1" smtClean="0">
                <a:latin typeface="Courier New"/>
                <a:cs typeface="Courier New"/>
              </a:rPr>
              <a:t>git-session</a:t>
            </a:r>
            <a:endParaRPr lang="fi-FI" sz="1200" u="sng" dirty="0" smtClean="0">
              <a:latin typeface="Courier New"/>
              <a:cs typeface="Courier New"/>
            </a:endParaRPr>
          </a:p>
          <a:p>
            <a:r>
              <a:rPr lang="fi-FI" sz="1200" u="sng" dirty="0" smtClean="0">
                <a:latin typeface="Courier New"/>
                <a:cs typeface="Courier New"/>
              </a:rPr>
              <a:t>sirius:/home/mln/hold/cs531-f18 % </a:t>
            </a:r>
          </a:p>
          <a:p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3618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-added-fake-user-f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135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6383" y="3262452"/>
            <a:ext cx="6287958" cy="118295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96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-add-pu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135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45528" y="1544062"/>
            <a:ext cx="1407009" cy="80938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134654" y="1855365"/>
            <a:ext cx="1730745" cy="11455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75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-pull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135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21793" y="4109196"/>
            <a:ext cx="3262268" cy="51053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980562" y="5790231"/>
            <a:ext cx="2054482" cy="93765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5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-mln-pull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9144000" cy="6637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04676" y="1519157"/>
            <a:ext cx="1680940" cy="65996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26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-mln-pull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9144000" cy="6637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7862" y="4059387"/>
            <a:ext cx="3000788" cy="72222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30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-mln-pull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9144000" cy="6637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70821" y="4370691"/>
            <a:ext cx="1842808" cy="93390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92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-mln-pull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9144000" cy="6637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33856" y="4744254"/>
            <a:ext cx="2340864" cy="110823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65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-mln-pull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9144000" cy="6637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4319" y="659961"/>
            <a:ext cx="6238153" cy="82184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9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-mln-pull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9144000" cy="6637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5022" y="3312261"/>
            <a:ext cx="1743196" cy="47318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78218" y="1544062"/>
            <a:ext cx="1170432" cy="57279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9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-us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135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6578" y="1207855"/>
            <a:ext cx="2527634" cy="399712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28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0439" y="1013763"/>
            <a:ext cx="6926070" cy="4893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Michael-Nelsons-MacBook-Pro-2:cs595-f18 </a:t>
            </a:r>
            <a:r>
              <a:rPr lang="en-US" sz="1200" dirty="0" err="1">
                <a:latin typeface="Courier New"/>
                <a:cs typeface="Courier New"/>
              </a:rPr>
              <a:t>mln</a:t>
            </a:r>
            <a:r>
              <a:rPr lang="en-US" sz="1200" dirty="0">
                <a:latin typeface="Courier New"/>
                <a:cs typeface="Courier New"/>
              </a:rPr>
              <a:t>$ </a:t>
            </a:r>
            <a:r>
              <a:rPr lang="en-US" sz="1200" dirty="0" err="1">
                <a:latin typeface="Courier New"/>
                <a:cs typeface="Courier New"/>
              </a:rPr>
              <a:t>pwd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/Users/</a:t>
            </a:r>
            <a:r>
              <a:rPr lang="en-US" sz="1200" dirty="0" err="1">
                <a:latin typeface="Courier New"/>
                <a:cs typeface="Courier New"/>
              </a:rPr>
              <a:t>mln</a:t>
            </a:r>
            <a:r>
              <a:rPr lang="en-US" sz="1200" dirty="0">
                <a:latin typeface="Courier New"/>
                <a:cs typeface="Courier New"/>
              </a:rPr>
              <a:t>/Desktop/cs595-f18/class-info/cs595-f18</a:t>
            </a:r>
          </a:p>
          <a:p>
            <a:r>
              <a:rPr lang="en-US" sz="1200" dirty="0">
                <a:latin typeface="Courier New"/>
                <a:cs typeface="Courier New"/>
              </a:rPr>
              <a:t>Michael-Nelsons-MacBook-Pro-2:cs595-f18 </a:t>
            </a:r>
            <a:r>
              <a:rPr lang="en-US" sz="1200" dirty="0" err="1">
                <a:latin typeface="Courier New"/>
                <a:cs typeface="Courier New"/>
              </a:rPr>
              <a:t>mln</a:t>
            </a:r>
            <a:r>
              <a:rPr lang="en-US" sz="1200" dirty="0">
                <a:latin typeface="Courier New"/>
                <a:cs typeface="Courier New"/>
              </a:rPr>
              <a:t>$ </a:t>
            </a:r>
            <a:r>
              <a:rPr lang="en-US" sz="1200" dirty="0" err="1">
                <a:latin typeface="Courier New"/>
                <a:cs typeface="Courier New"/>
              </a:rPr>
              <a:t>ls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 err="1">
                <a:latin typeface="Courier New"/>
                <a:cs typeface="Courier New"/>
              </a:rPr>
              <a:t>README.md</a:t>
            </a:r>
            <a:r>
              <a:rPr lang="en-US" sz="1200" dirty="0">
                <a:latin typeface="Courier New"/>
                <a:cs typeface="Courier New"/>
              </a:rPr>
              <a:t>	assignments	</a:t>
            </a:r>
            <a:r>
              <a:rPr lang="en-US" sz="1200" dirty="0" err="1">
                <a:latin typeface="Courier New"/>
                <a:cs typeface="Courier New"/>
              </a:rPr>
              <a:t>index.md</a:t>
            </a:r>
            <a:r>
              <a:rPr lang="en-US" sz="1200" dirty="0">
                <a:latin typeface="Courier New"/>
                <a:cs typeface="Courier New"/>
              </a:rPr>
              <a:t>	</a:t>
            </a:r>
            <a:r>
              <a:rPr lang="en-US" sz="1200" dirty="0" err="1">
                <a:latin typeface="Courier New"/>
                <a:cs typeface="Courier New"/>
              </a:rPr>
              <a:t>syllabus.txt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_</a:t>
            </a:r>
            <a:r>
              <a:rPr lang="en-US" sz="1200" dirty="0" err="1">
                <a:latin typeface="Courier New"/>
                <a:cs typeface="Courier New"/>
              </a:rPr>
              <a:t>config.yml</a:t>
            </a:r>
            <a:r>
              <a:rPr lang="en-US" sz="1200" dirty="0">
                <a:latin typeface="Courier New"/>
                <a:cs typeface="Courier New"/>
              </a:rPr>
              <a:t>	demo-code	slides		users</a:t>
            </a:r>
          </a:p>
          <a:p>
            <a:r>
              <a:rPr lang="en-US" sz="1200" dirty="0">
                <a:latin typeface="Courier New"/>
                <a:cs typeface="Courier New"/>
              </a:rPr>
              <a:t>Michael-Nelsons-MacBook-Pro-2:cs595-f18 </a:t>
            </a:r>
            <a:r>
              <a:rPr lang="en-US" sz="1200" dirty="0" err="1">
                <a:latin typeface="Courier New"/>
                <a:cs typeface="Courier New"/>
              </a:rPr>
              <a:t>mln</a:t>
            </a:r>
            <a:r>
              <a:rPr lang="en-US" sz="1200" dirty="0">
                <a:latin typeface="Courier New"/>
                <a:cs typeface="Courier New"/>
              </a:rPr>
              <a:t>$ </a:t>
            </a:r>
            <a:r>
              <a:rPr lang="en-US" sz="1200" dirty="0" err="1">
                <a:latin typeface="Courier New"/>
                <a:cs typeface="Courier New"/>
              </a:rPr>
              <a:t>ls</a:t>
            </a:r>
            <a:r>
              <a:rPr lang="en-US" sz="1200" dirty="0">
                <a:latin typeface="Courier New"/>
                <a:cs typeface="Courier New"/>
              </a:rPr>
              <a:t> users</a:t>
            </a:r>
          </a:p>
          <a:p>
            <a:r>
              <a:rPr lang="en-US" sz="1200" dirty="0" err="1">
                <a:latin typeface="Courier New"/>
                <a:cs typeface="Courier New"/>
              </a:rPr>
              <a:t>mln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Michael-Nelsons-MacBook-Pro-2:cs595-f18 </a:t>
            </a:r>
            <a:r>
              <a:rPr lang="en-US" sz="1200" dirty="0" err="1">
                <a:latin typeface="Courier New"/>
                <a:cs typeface="Courier New"/>
              </a:rPr>
              <a:t>mln</a:t>
            </a:r>
            <a:r>
              <a:rPr lang="en-US" sz="1200" dirty="0">
                <a:latin typeface="Courier New"/>
                <a:cs typeface="Courier New"/>
              </a:rPr>
              <a:t>$ </a:t>
            </a:r>
            <a:r>
              <a:rPr lang="en-US" sz="1200" dirty="0" err="1">
                <a:latin typeface="Courier New"/>
                <a:cs typeface="Courier New"/>
              </a:rPr>
              <a:t>git</a:t>
            </a:r>
            <a:r>
              <a:rPr lang="en-US" sz="1200" dirty="0">
                <a:latin typeface="Courier New"/>
                <a:cs typeface="Courier New"/>
              </a:rPr>
              <a:t> pull</a:t>
            </a:r>
          </a:p>
          <a:p>
            <a:r>
              <a:rPr lang="en-US" sz="1200" dirty="0">
                <a:latin typeface="Courier New"/>
                <a:cs typeface="Courier New"/>
              </a:rPr>
              <a:t>remote: Counting objects: 8, done.</a:t>
            </a:r>
          </a:p>
          <a:p>
            <a:r>
              <a:rPr lang="en-US" sz="1200" dirty="0">
                <a:latin typeface="Courier New"/>
                <a:cs typeface="Courier New"/>
              </a:rPr>
              <a:t>remote: Compressing objects: 100% (6/6), done.</a:t>
            </a:r>
          </a:p>
          <a:p>
            <a:r>
              <a:rPr lang="en-US" sz="1200" dirty="0">
                <a:latin typeface="Courier New"/>
                <a:cs typeface="Courier New"/>
              </a:rPr>
              <a:t>remote: Total 8 (delta 2), reused 5 (delta 1), pack-reused 0</a:t>
            </a:r>
          </a:p>
          <a:p>
            <a:r>
              <a:rPr lang="en-US" sz="1200" dirty="0">
                <a:latin typeface="Courier New"/>
                <a:cs typeface="Courier New"/>
              </a:rPr>
              <a:t>Unpacking objects: 100% (8/8), done.</a:t>
            </a:r>
          </a:p>
          <a:p>
            <a:r>
              <a:rPr lang="en-US" sz="1200" dirty="0">
                <a:latin typeface="Courier New"/>
                <a:cs typeface="Courier New"/>
              </a:rPr>
              <a:t>From https://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r>
              <a:rPr lang="en-US" sz="1200" dirty="0"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phonedude</a:t>
            </a:r>
            <a:r>
              <a:rPr lang="en-US" sz="1200" dirty="0">
                <a:latin typeface="Courier New"/>
                <a:cs typeface="Courier New"/>
              </a:rPr>
              <a:t>/cs595-f18</a:t>
            </a:r>
          </a:p>
          <a:p>
            <a:r>
              <a:rPr lang="en-US" sz="1200" dirty="0">
                <a:latin typeface="Courier New"/>
                <a:cs typeface="Courier New"/>
              </a:rPr>
              <a:t>   4ee5135..8dec5fb  master     -&gt; origin/master</a:t>
            </a:r>
          </a:p>
          <a:p>
            <a:r>
              <a:rPr lang="en-US" sz="1200" dirty="0">
                <a:latin typeface="Courier New"/>
                <a:cs typeface="Courier New"/>
              </a:rPr>
              <a:t>Updating 4ee5135..8dec5fb</a:t>
            </a:r>
          </a:p>
          <a:p>
            <a:r>
              <a:rPr lang="en-US" sz="1200" dirty="0">
                <a:latin typeface="Courier New"/>
                <a:cs typeface="Courier New"/>
              </a:rPr>
              <a:t>Fast-forward</a:t>
            </a:r>
          </a:p>
          <a:p>
            <a:r>
              <a:rPr lang="en-US" sz="1200" dirty="0">
                <a:latin typeface="Courier New"/>
                <a:cs typeface="Courier New"/>
              </a:rPr>
              <a:t> users/fake-</a:t>
            </a:r>
            <a:r>
              <a:rPr lang="en-US" sz="1200" dirty="0" err="1">
                <a:latin typeface="Courier New"/>
                <a:cs typeface="Courier New"/>
              </a:rPr>
              <a:t>odu</a:t>
            </a:r>
            <a:r>
              <a:rPr lang="en-US" sz="1200" dirty="0">
                <a:latin typeface="Courier New"/>
                <a:cs typeface="Courier New"/>
              </a:rPr>
              <a:t>-user      | 1 -</a:t>
            </a:r>
          </a:p>
          <a:p>
            <a:r>
              <a:rPr lang="en-US" sz="1200" dirty="0">
                <a:latin typeface="Courier New"/>
                <a:cs typeface="Courier New"/>
              </a:rPr>
              <a:t> users/</a:t>
            </a:r>
            <a:r>
              <a:rPr lang="en-US" sz="1200" dirty="0" err="1">
                <a:latin typeface="Courier New"/>
                <a:cs typeface="Courier New"/>
              </a:rPr>
              <a:t>odu</a:t>
            </a:r>
            <a:r>
              <a:rPr lang="en-US" sz="1200" dirty="0">
                <a:latin typeface="Courier New"/>
                <a:cs typeface="Courier New"/>
              </a:rPr>
              <a:t>-fake-acct-name | 1 +</a:t>
            </a:r>
          </a:p>
          <a:p>
            <a:r>
              <a:rPr lang="en-US" sz="1200" dirty="0">
                <a:latin typeface="Courier New"/>
                <a:cs typeface="Courier New"/>
              </a:rPr>
              <a:t> 2 files changed, 1 insertion(+), 1 deletion(-)</a:t>
            </a:r>
          </a:p>
          <a:p>
            <a:r>
              <a:rPr lang="en-US" sz="1200" dirty="0">
                <a:latin typeface="Courier New"/>
                <a:cs typeface="Courier New"/>
              </a:rPr>
              <a:t> delete mode 100644 users/fake-</a:t>
            </a:r>
            <a:r>
              <a:rPr lang="en-US" sz="1200" dirty="0" err="1">
                <a:latin typeface="Courier New"/>
                <a:cs typeface="Courier New"/>
              </a:rPr>
              <a:t>odu</a:t>
            </a:r>
            <a:r>
              <a:rPr lang="en-US" sz="1200" dirty="0">
                <a:latin typeface="Courier New"/>
                <a:cs typeface="Courier New"/>
              </a:rPr>
              <a:t>-user</a:t>
            </a:r>
          </a:p>
          <a:p>
            <a:r>
              <a:rPr lang="en-US" sz="1200" dirty="0">
                <a:latin typeface="Courier New"/>
                <a:cs typeface="Courier New"/>
              </a:rPr>
              <a:t> create mode 100644 users/</a:t>
            </a:r>
            <a:r>
              <a:rPr lang="en-US" sz="1200" dirty="0" err="1">
                <a:latin typeface="Courier New"/>
                <a:cs typeface="Courier New"/>
              </a:rPr>
              <a:t>odu</a:t>
            </a:r>
            <a:r>
              <a:rPr lang="en-US" sz="1200" dirty="0">
                <a:latin typeface="Courier New"/>
                <a:cs typeface="Courier New"/>
              </a:rPr>
              <a:t>-fake-acct-name</a:t>
            </a:r>
          </a:p>
          <a:p>
            <a:r>
              <a:rPr lang="en-US" sz="1200" dirty="0">
                <a:latin typeface="Courier New"/>
                <a:cs typeface="Courier New"/>
              </a:rPr>
              <a:t>Michael-Nelsons-MacBook-Pro-2:cs595-f18 </a:t>
            </a:r>
            <a:r>
              <a:rPr lang="en-US" sz="1200" dirty="0" err="1">
                <a:latin typeface="Courier New"/>
                <a:cs typeface="Courier New"/>
              </a:rPr>
              <a:t>mln</a:t>
            </a:r>
            <a:r>
              <a:rPr lang="en-US" sz="1200" dirty="0">
                <a:latin typeface="Courier New"/>
                <a:cs typeface="Courier New"/>
              </a:rPr>
              <a:t>$ </a:t>
            </a:r>
            <a:r>
              <a:rPr lang="en-US" sz="1200" dirty="0" err="1">
                <a:latin typeface="Courier New"/>
                <a:cs typeface="Courier New"/>
              </a:rPr>
              <a:t>ls</a:t>
            </a:r>
            <a:r>
              <a:rPr lang="en-US" sz="1200" dirty="0">
                <a:latin typeface="Courier New"/>
                <a:cs typeface="Courier New"/>
              </a:rPr>
              <a:t> users</a:t>
            </a:r>
          </a:p>
          <a:p>
            <a:r>
              <a:rPr lang="en-US" sz="1200" dirty="0" err="1">
                <a:latin typeface="Courier New"/>
                <a:cs typeface="Courier New"/>
              </a:rPr>
              <a:t>mln</a:t>
            </a:r>
            <a:r>
              <a:rPr lang="en-US" sz="1200" dirty="0">
                <a:latin typeface="Courier New"/>
                <a:cs typeface="Courier New"/>
              </a:rPr>
              <a:t>			</a:t>
            </a:r>
            <a:r>
              <a:rPr lang="en-US" sz="1200" dirty="0" err="1">
                <a:latin typeface="Courier New"/>
                <a:cs typeface="Courier New"/>
              </a:rPr>
              <a:t>odu</a:t>
            </a:r>
            <a:r>
              <a:rPr lang="en-US" sz="1200" dirty="0">
                <a:latin typeface="Courier New"/>
                <a:cs typeface="Courier New"/>
              </a:rPr>
              <a:t>-fake-acct-name</a:t>
            </a:r>
          </a:p>
          <a:p>
            <a:r>
              <a:rPr lang="en-US" sz="1200" dirty="0">
                <a:latin typeface="Courier New"/>
                <a:cs typeface="Courier New"/>
              </a:rPr>
              <a:t>Michael-Nelsons-MacBook-Pro-2:cs595-f18 </a:t>
            </a:r>
            <a:r>
              <a:rPr lang="en-US" sz="1200" dirty="0" err="1">
                <a:latin typeface="Courier New"/>
                <a:cs typeface="Courier New"/>
              </a:rPr>
              <a:t>mln</a:t>
            </a:r>
            <a:r>
              <a:rPr lang="en-US" sz="1200" dirty="0">
                <a:latin typeface="Courier New"/>
                <a:cs typeface="Courier New"/>
              </a:rPr>
              <a:t>$ cat users/</a:t>
            </a:r>
            <a:r>
              <a:rPr lang="en-US" sz="1200" dirty="0" err="1">
                <a:latin typeface="Courier New"/>
                <a:cs typeface="Courier New"/>
              </a:rPr>
              <a:t>odu</a:t>
            </a:r>
            <a:r>
              <a:rPr lang="en-US" sz="1200" dirty="0">
                <a:latin typeface="Courier New"/>
                <a:cs typeface="Courier New"/>
              </a:rPr>
              <a:t>-fake-acct-name </a:t>
            </a:r>
          </a:p>
          <a:p>
            <a:r>
              <a:rPr lang="en-US" sz="1200" dirty="0">
                <a:latin typeface="Courier New"/>
                <a:cs typeface="Courier New"/>
              </a:rPr>
              <a:t>https://</a:t>
            </a:r>
            <a:r>
              <a:rPr lang="en-US" sz="1200" dirty="0" err="1">
                <a:latin typeface="Courier New"/>
                <a:cs typeface="Courier New"/>
              </a:rPr>
              <a:t>github.com</a:t>
            </a:r>
            <a:r>
              <a:rPr lang="en-US" sz="1200" dirty="0"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mln</a:t>
            </a:r>
            <a:r>
              <a:rPr lang="en-US" sz="1200" dirty="0">
                <a:latin typeface="Courier New"/>
                <a:cs typeface="Courier New"/>
              </a:rPr>
              <a:t>-test-user/cs-431-fall-2018</a:t>
            </a:r>
          </a:p>
          <a:p>
            <a:r>
              <a:rPr lang="en-US" sz="1200" dirty="0">
                <a:latin typeface="Courier New"/>
                <a:cs typeface="Courier New"/>
              </a:rPr>
              <a:t>Michael-Nelsons-MacBook-Pro-2:cs595-f18 </a:t>
            </a:r>
            <a:r>
              <a:rPr lang="en-US" sz="1200" dirty="0" err="1">
                <a:latin typeface="Courier New"/>
                <a:cs typeface="Courier New"/>
              </a:rPr>
              <a:t>mln</a:t>
            </a:r>
            <a:r>
              <a:rPr lang="en-US" sz="1200" dirty="0">
                <a:latin typeface="Courier New"/>
                <a:cs typeface="Courier New"/>
              </a:rPr>
              <a:t>$ </a:t>
            </a:r>
          </a:p>
        </p:txBody>
      </p:sp>
    </p:spTree>
    <p:extLst>
      <p:ext uri="{BB962C8B-B14F-4D97-AF65-F5344CB8AC3E}">
        <p14:creationId xmlns:p14="http://schemas.microsoft.com/office/powerpoint/2010/main" val="724954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-rep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135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08974" y="1282567"/>
            <a:ext cx="1631134" cy="54789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62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-fork-work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1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1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-post-f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135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8444" y="1245211"/>
            <a:ext cx="2452928" cy="58524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2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-clone-ur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135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16750" y="3212645"/>
            <a:ext cx="3411683" cy="216666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-mln-no-fake-us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9144000" cy="6637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495745" y="709770"/>
            <a:ext cx="1170432" cy="75957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98055" y="1058429"/>
            <a:ext cx="2241253" cy="103352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77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45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/>
                <a:cs typeface="Arial"/>
              </a:rPr>
              <a:t>The more you can do from the command line, the better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514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8647" y="1175640"/>
            <a:ext cx="8404865" cy="3785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Courier New"/>
                <a:cs typeface="Courier New"/>
              </a:rPr>
              <a:t>sirius</a:t>
            </a:r>
            <a:r>
              <a:rPr lang="en-US" sz="1200" dirty="0">
                <a:latin typeface="Courier New"/>
                <a:cs typeface="Courier New"/>
              </a:rPr>
              <a:t>:/home/</a:t>
            </a:r>
            <a:r>
              <a:rPr lang="en-US" sz="1200" dirty="0" err="1">
                <a:latin typeface="Courier New"/>
                <a:cs typeface="Courier New"/>
              </a:rPr>
              <a:t>mln</a:t>
            </a:r>
            <a:r>
              <a:rPr lang="en-US" sz="1200" dirty="0">
                <a:latin typeface="Courier New"/>
                <a:cs typeface="Courier New"/>
              </a:rPr>
              <a:t>/hold/cs531-f18 % script </a:t>
            </a:r>
            <a:r>
              <a:rPr lang="en-US" sz="1200" dirty="0" err="1">
                <a:latin typeface="Courier New"/>
                <a:cs typeface="Courier New"/>
              </a:rPr>
              <a:t>git</a:t>
            </a:r>
            <a:r>
              <a:rPr lang="en-US" sz="1200" dirty="0">
                <a:latin typeface="Courier New"/>
                <a:cs typeface="Courier New"/>
              </a:rPr>
              <a:t>-session</a:t>
            </a:r>
          </a:p>
          <a:p>
            <a:r>
              <a:rPr lang="en-US" sz="1200" dirty="0">
                <a:latin typeface="Courier New"/>
                <a:cs typeface="Courier New"/>
              </a:rPr>
              <a:t>Script started, file is </a:t>
            </a:r>
            <a:r>
              <a:rPr lang="en-US" sz="1200" dirty="0" err="1">
                <a:latin typeface="Courier New"/>
                <a:cs typeface="Courier New"/>
              </a:rPr>
              <a:t>git</a:t>
            </a:r>
            <a:r>
              <a:rPr lang="en-US" sz="1200" dirty="0">
                <a:latin typeface="Courier New"/>
                <a:cs typeface="Courier New"/>
              </a:rPr>
              <a:t>-session</a:t>
            </a:r>
          </a:p>
          <a:p>
            <a:r>
              <a:rPr lang="en-US" sz="1200" u="sng" dirty="0" err="1">
                <a:latin typeface="Courier New"/>
                <a:cs typeface="Courier New"/>
              </a:rPr>
              <a:t>sirius</a:t>
            </a:r>
            <a:r>
              <a:rPr lang="en-US" sz="1200" u="sng" dirty="0">
                <a:latin typeface="Courier New"/>
                <a:cs typeface="Courier New"/>
              </a:rPr>
              <a:t>:</a:t>
            </a:r>
            <a:r>
              <a:rPr lang="en-US" sz="1200" b="1" u="sng" dirty="0">
                <a:latin typeface="Courier New"/>
                <a:cs typeface="Courier New"/>
              </a:rPr>
              <a:t>~/hold/cs531-f18</a:t>
            </a:r>
            <a:r>
              <a:rPr lang="en-US" sz="1200" u="sng" dirty="0">
                <a:latin typeface="Courier New"/>
                <a:cs typeface="Courier New"/>
              </a:rPr>
              <a:t>&gt; </a:t>
            </a:r>
            <a:r>
              <a:rPr lang="en-US" sz="1200" u="sng" dirty="0" err="1">
                <a:latin typeface="Courier New"/>
                <a:cs typeface="Courier New"/>
              </a:rPr>
              <a:t>git</a:t>
            </a:r>
            <a:r>
              <a:rPr lang="en-US" sz="1200" u="sng" dirty="0">
                <a:latin typeface="Courier New"/>
                <a:cs typeface="Courier New"/>
              </a:rPr>
              <a:t> clone https://</a:t>
            </a:r>
            <a:r>
              <a:rPr lang="en-US" sz="1200" u="sng" dirty="0" err="1">
                <a:latin typeface="Courier New"/>
                <a:cs typeface="Courier New"/>
              </a:rPr>
              <a:t>github.com</a:t>
            </a:r>
            <a:r>
              <a:rPr lang="en-US" sz="1200" u="sng" dirty="0">
                <a:latin typeface="Courier New"/>
                <a:cs typeface="Courier New"/>
              </a:rPr>
              <a:t>/</a:t>
            </a:r>
            <a:r>
              <a:rPr lang="en-US" sz="1200" u="sng" dirty="0" err="1">
                <a:latin typeface="Courier New"/>
                <a:cs typeface="Courier New"/>
              </a:rPr>
              <a:t>mln</a:t>
            </a:r>
            <a:r>
              <a:rPr lang="en-US" sz="1200" u="sng" dirty="0">
                <a:latin typeface="Courier New"/>
                <a:cs typeface="Courier New"/>
              </a:rPr>
              <a:t>-test-user/cs531-f18.git</a:t>
            </a:r>
          </a:p>
          <a:p>
            <a:r>
              <a:rPr lang="en-US" sz="1200" u="sng" dirty="0">
                <a:latin typeface="Courier New"/>
                <a:cs typeface="Courier New"/>
              </a:rPr>
              <a:t>Cloning into 'cs531-f18'...</a:t>
            </a:r>
          </a:p>
          <a:p>
            <a:r>
              <a:rPr lang="en-US" sz="1200" u="sng" dirty="0">
                <a:latin typeface="Courier New"/>
                <a:cs typeface="Courier New"/>
              </a:rPr>
              <a:t>remote: Counting objects: 87, done.</a:t>
            </a:r>
          </a:p>
          <a:p>
            <a:r>
              <a:rPr lang="en-US" sz="1200" u="sng" dirty="0">
                <a:latin typeface="Courier New"/>
                <a:cs typeface="Courier New"/>
              </a:rPr>
              <a:t>remote: Compressing objects: 100% (55/55), done.</a:t>
            </a:r>
          </a:p>
          <a:p>
            <a:r>
              <a:rPr lang="en-US" sz="1200" u="sng" dirty="0">
                <a:latin typeface="Courier New"/>
                <a:cs typeface="Courier New"/>
              </a:rPr>
              <a:t>remote: Total 87 (delta 37), reused 59 (delta 17), pack-reused 0</a:t>
            </a:r>
          </a:p>
          <a:p>
            <a:r>
              <a:rPr lang="en-US" sz="1200" u="sng" dirty="0">
                <a:latin typeface="Courier New"/>
                <a:cs typeface="Courier New"/>
              </a:rPr>
              <a:t>Unpacking objects: 100% (87/87), done.</a:t>
            </a:r>
          </a:p>
          <a:p>
            <a:r>
              <a:rPr lang="en-US" sz="1200" u="sng" dirty="0">
                <a:latin typeface="Courier New"/>
                <a:cs typeface="Courier New"/>
              </a:rPr>
              <a:t>Checking connectivity... done.</a:t>
            </a:r>
          </a:p>
          <a:p>
            <a:r>
              <a:rPr lang="en-US" sz="1200" u="sng" dirty="0" err="1">
                <a:latin typeface="Courier New"/>
                <a:cs typeface="Courier New"/>
              </a:rPr>
              <a:t>sirius</a:t>
            </a:r>
            <a:r>
              <a:rPr lang="en-US" sz="1200" u="sng" dirty="0">
                <a:latin typeface="Courier New"/>
                <a:cs typeface="Courier New"/>
              </a:rPr>
              <a:t>:</a:t>
            </a:r>
            <a:r>
              <a:rPr lang="en-US" sz="1200" b="1" u="sng" dirty="0">
                <a:latin typeface="Courier New"/>
                <a:cs typeface="Courier New"/>
              </a:rPr>
              <a:t>~/hold/cs531-f18</a:t>
            </a:r>
            <a:r>
              <a:rPr lang="en-US" sz="1200" u="sng" dirty="0">
                <a:latin typeface="Courier New"/>
                <a:cs typeface="Courier New"/>
              </a:rPr>
              <a:t>&gt; </a:t>
            </a:r>
            <a:r>
              <a:rPr lang="en-US" sz="1200" u="sng" dirty="0" err="1">
                <a:latin typeface="Courier New"/>
                <a:cs typeface="Courier New"/>
              </a:rPr>
              <a:t>ls</a:t>
            </a:r>
            <a:endParaRPr lang="en-US" sz="1200" u="sng" dirty="0">
              <a:latin typeface="Courier New"/>
              <a:cs typeface="Courier New"/>
            </a:endParaRPr>
          </a:p>
          <a:p>
            <a:r>
              <a:rPr lang="en-US" sz="1200" u="sng" dirty="0">
                <a:latin typeface="Courier New"/>
                <a:cs typeface="Courier New"/>
              </a:rPr>
              <a:t>cs531-f18/  </a:t>
            </a:r>
            <a:r>
              <a:rPr lang="en-US" sz="1200" u="sng" dirty="0" err="1">
                <a:latin typeface="Courier New"/>
                <a:cs typeface="Courier New"/>
              </a:rPr>
              <a:t>git</a:t>
            </a:r>
            <a:r>
              <a:rPr lang="en-US" sz="1200" u="sng" dirty="0">
                <a:latin typeface="Courier New"/>
                <a:cs typeface="Courier New"/>
              </a:rPr>
              <a:t>-session</a:t>
            </a:r>
          </a:p>
          <a:p>
            <a:r>
              <a:rPr lang="hu-HU" sz="1200" u="sng" dirty="0">
                <a:latin typeface="Courier New"/>
                <a:cs typeface="Courier New"/>
              </a:rPr>
              <a:t>sirius:</a:t>
            </a:r>
            <a:r>
              <a:rPr lang="hu-HU" sz="1200" b="1" u="sng" dirty="0">
                <a:latin typeface="Courier New"/>
                <a:cs typeface="Courier New"/>
              </a:rPr>
              <a:t>~/hold/cs531-f18</a:t>
            </a:r>
            <a:r>
              <a:rPr lang="hu-HU" sz="1200" u="sng" dirty="0">
                <a:latin typeface="Courier New"/>
                <a:cs typeface="Courier New"/>
              </a:rPr>
              <a:t>&gt; cd cs531-f18/</a:t>
            </a:r>
          </a:p>
          <a:p>
            <a:r>
              <a:rPr lang="en-US" sz="1200" u="sng" dirty="0" err="1">
                <a:latin typeface="Courier New"/>
                <a:cs typeface="Courier New"/>
              </a:rPr>
              <a:t>sirius</a:t>
            </a:r>
            <a:r>
              <a:rPr lang="en-US" sz="1200" u="sng" dirty="0">
                <a:latin typeface="Courier New"/>
                <a:cs typeface="Courier New"/>
              </a:rPr>
              <a:t>:/home/</a:t>
            </a:r>
            <a:r>
              <a:rPr lang="en-US" sz="1200" u="sng" dirty="0" err="1">
                <a:latin typeface="Courier New"/>
                <a:cs typeface="Courier New"/>
              </a:rPr>
              <a:t>mln</a:t>
            </a:r>
            <a:r>
              <a:rPr lang="en-US" sz="1200" u="sng" dirty="0">
                <a:latin typeface="Courier New"/>
                <a:cs typeface="Courier New"/>
              </a:rPr>
              <a:t>/hold/cs531-f18/cs531-f18 % </a:t>
            </a:r>
            <a:r>
              <a:rPr lang="en-US" sz="1200" u="sng" dirty="0" err="1">
                <a:latin typeface="Courier New"/>
                <a:cs typeface="Courier New"/>
              </a:rPr>
              <a:t>ls</a:t>
            </a:r>
            <a:endParaRPr lang="en-US" sz="1200" u="sng" dirty="0">
              <a:latin typeface="Courier New"/>
              <a:cs typeface="Courier New"/>
            </a:endParaRPr>
          </a:p>
          <a:p>
            <a:r>
              <a:rPr lang="en-US" sz="1200" u="sng" dirty="0">
                <a:latin typeface="Courier New"/>
                <a:cs typeface="Courier New"/>
              </a:rPr>
              <a:t>assignments/  _</a:t>
            </a:r>
            <a:r>
              <a:rPr lang="en-US" sz="1200" u="sng" dirty="0" err="1">
                <a:latin typeface="Courier New"/>
                <a:cs typeface="Courier New"/>
              </a:rPr>
              <a:t>config.yml</a:t>
            </a:r>
            <a:r>
              <a:rPr lang="en-US" sz="1200" u="sng" dirty="0">
                <a:latin typeface="Courier New"/>
                <a:cs typeface="Courier New"/>
              </a:rPr>
              <a:t>  demo-code/  </a:t>
            </a:r>
            <a:r>
              <a:rPr lang="en-US" sz="1200" u="sng" dirty="0" err="1">
                <a:latin typeface="Courier New"/>
                <a:cs typeface="Courier New"/>
              </a:rPr>
              <a:t>index.md</a:t>
            </a:r>
            <a:r>
              <a:rPr lang="en-US" sz="1200" u="sng" dirty="0">
                <a:latin typeface="Courier New"/>
                <a:cs typeface="Courier New"/>
              </a:rPr>
              <a:t>  </a:t>
            </a:r>
            <a:r>
              <a:rPr lang="en-US" sz="1200" u="sng" dirty="0" err="1">
                <a:latin typeface="Courier New"/>
                <a:cs typeface="Courier New"/>
              </a:rPr>
              <a:t>README.md</a:t>
            </a:r>
            <a:r>
              <a:rPr lang="en-US" sz="1200" u="sng" dirty="0">
                <a:latin typeface="Courier New"/>
                <a:cs typeface="Courier New"/>
              </a:rPr>
              <a:t>  slides/  </a:t>
            </a:r>
            <a:r>
              <a:rPr lang="en-US" sz="1200" u="sng" dirty="0" err="1">
                <a:latin typeface="Courier New"/>
                <a:cs typeface="Courier New"/>
              </a:rPr>
              <a:t>syllabus.txt</a:t>
            </a:r>
            <a:r>
              <a:rPr lang="en-US" sz="1200" u="sng" dirty="0">
                <a:latin typeface="Courier New"/>
                <a:cs typeface="Courier New"/>
              </a:rPr>
              <a:t>  users/</a:t>
            </a:r>
          </a:p>
          <a:p>
            <a:r>
              <a:rPr lang="en-US" sz="1200" u="sng" dirty="0" err="1">
                <a:latin typeface="Courier New"/>
                <a:cs typeface="Courier New"/>
              </a:rPr>
              <a:t>sirius</a:t>
            </a:r>
            <a:r>
              <a:rPr lang="en-US" sz="1200" u="sng" dirty="0">
                <a:latin typeface="Courier New"/>
                <a:cs typeface="Courier New"/>
              </a:rPr>
              <a:t>:/home/</a:t>
            </a:r>
            <a:r>
              <a:rPr lang="en-US" sz="1200" u="sng" dirty="0" err="1">
                <a:latin typeface="Courier New"/>
                <a:cs typeface="Courier New"/>
              </a:rPr>
              <a:t>mln</a:t>
            </a:r>
            <a:r>
              <a:rPr lang="en-US" sz="1200" u="sng" dirty="0">
                <a:latin typeface="Courier New"/>
                <a:cs typeface="Courier New"/>
              </a:rPr>
              <a:t>/hold/cs531-f18/cs531-f18 % cd users</a:t>
            </a:r>
          </a:p>
          <a:p>
            <a:r>
              <a:rPr lang="en-US" sz="1200" u="sng" dirty="0" err="1">
                <a:latin typeface="Courier New"/>
                <a:cs typeface="Courier New"/>
              </a:rPr>
              <a:t>sirius</a:t>
            </a:r>
            <a:r>
              <a:rPr lang="en-US" sz="1200" u="sng" dirty="0">
                <a:latin typeface="Courier New"/>
                <a:cs typeface="Courier New"/>
              </a:rPr>
              <a:t>:/home/</a:t>
            </a:r>
            <a:r>
              <a:rPr lang="en-US" sz="1200" u="sng" dirty="0" err="1">
                <a:latin typeface="Courier New"/>
                <a:cs typeface="Courier New"/>
              </a:rPr>
              <a:t>mln</a:t>
            </a:r>
            <a:r>
              <a:rPr lang="en-US" sz="1200" u="sng" dirty="0">
                <a:latin typeface="Courier New"/>
                <a:cs typeface="Courier New"/>
              </a:rPr>
              <a:t>/hold/cs531-f18/cs531-f18/users % </a:t>
            </a:r>
            <a:r>
              <a:rPr lang="en-US" sz="1200" u="sng" dirty="0" err="1">
                <a:latin typeface="Courier New"/>
                <a:cs typeface="Courier New"/>
              </a:rPr>
              <a:t>ls</a:t>
            </a:r>
            <a:endParaRPr lang="en-US" sz="1200" u="sng" dirty="0">
              <a:latin typeface="Courier New"/>
              <a:cs typeface="Courier New"/>
            </a:endParaRPr>
          </a:p>
          <a:p>
            <a:r>
              <a:rPr lang="en-US" sz="1200" u="sng" dirty="0" err="1">
                <a:latin typeface="Courier New"/>
                <a:cs typeface="Courier New"/>
              </a:rPr>
              <a:t>mln</a:t>
            </a:r>
            <a:endParaRPr lang="en-US" sz="1200" u="sng" dirty="0">
              <a:latin typeface="Courier New"/>
              <a:cs typeface="Courier New"/>
            </a:endParaRPr>
          </a:p>
          <a:p>
            <a:r>
              <a:rPr lang="en-US" sz="1200" u="sng" dirty="0" err="1">
                <a:latin typeface="Courier New"/>
                <a:cs typeface="Courier New"/>
              </a:rPr>
              <a:t>sirius</a:t>
            </a:r>
            <a:r>
              <a:rPr lang="en-US" sz="1200" u="sng" dirty="0">
                <a:latin typeface="Courier New"/>
                <a:cs typeface="Courier New"/>
              </a:rPr>
              <a:t>:/home/</a:t>
            </a:r>
            <a:r>
              <a:rPr lang="en-US" sz="1200" u="sng" dirty="0" err="1">
                <a:latin typeface="Courier New"/>
                <a:cs typeface="Courier New"/>
              </a:rPr>
              <a:t>mln</a:t>
            </a:r>
            <a:r>
              <a:rPr lang="en-US" sz="1200" u="sng" dirty="0">
                <a:latin typeface="Courier New"/>
                <a:cs typeface="Courier New"/>
              </a:rPr>
              <a:t>/hold/cs531-f18/cs531-f18/users % cat &gt; </a:t>
            </a:r>
            <a:r>
              <a:rPr lang="en-US" sz="1200" u="sng" dirty="0" err="1">
                <a:latin typeface="Courier New"/>
                <a:cs typeface="Courier New"/>
              </a:rPr>
              <a:t>odu</a:t>
            </a:r>
            <a:r>
              <a:rPr lang="en-US" sz="1200" u="sng" dirty="0">
                <a:latin typeface="Courier New"/>
                <a:cs typeface="Courier New"/>
              </a:rPr>
              <a:t>-fake-acct-name </a:t>
            </a:r>
          </a:p>
          <a:p>
            <a:r>
              <a:rPr lang="en-US" sz="1200" u="sng" dirty="0">
                <a:latin typeface="Courier New"/>
                <a:cs typeface="Courier New"/>
              </a:rPr>
              <a:t>https://</a:t>
            </a:r>
            <a:r>
              <a:rPr lang="en-US" sz="1200" u="sng" dirty="0" err="1">
                <a:latin typeface="Courier New"/>
                <a:cs typeface="Courier New"/>
              </a:rPr>
              <a:t>github.com</a:t>
            </a:r>
            <a:r>
              <a:rPr lang="en-US" sz="1200" u="sng" dirty="0">
                <a:latin typeface="Courier New"/>
                <a:cs typeface="Courier New"/>
              </a:rPr>
              <a:t>/</a:t>
            </a:r>
            <a:r>
              <a:rPr lang="en-US" sz="1200" u="sng" dirty="0" err="1">
                <a:latin typeface="Courier New"/>
                <a:cs typeface="Courier New"/>
              </a:rPr>
              <a:t>mln</a:t>
            </a:r>
            <a:r>
              <a:rPr lang="en-US" sz="1200" u="sng" dirty="0">
                <a:latin typeface="Courier New"/>
                <a:cs typeface="Courier New"/>
              </a:rPr>
              <a:t>-test-user/cs-431-fall-2018</a:t>
            </a:r>
          </a:p>
          <a:p>
            <a:r>
              <a:rPr lang="en-US" sz="1200" u="sng" dirty="0" err="1">
                <a:latin typeface="Courier New"/>
                <a:cs typeface="Courier New"/>
              </a:rPr>
              <a:t>sirius</a:t>
            </a:r>
            <a:r>
              <a:rPr lang="en-US" sz="1200" u="sng" dirty="0">
                <a:latin typeface="Courier New"/>
                <a:cs typeface="Courier New"/>
              </a:rPr>
              <a:t>:/home/</a:t>
            </a:r>
            <a:r>
              <a:rPr lang="en-US" sz="1200" u="sng" dirty="0" err="1">
                <a:latin typeface="Courier New"/>
                <a:cs typeface="Courier New"/>
              </a:rPr>
              <a:t>mln</a:t>
            </a:r>
            <a:r>
              <a:rPr lang="en-US" sz="1200" u="sng" dirty="0">
                <a:latin typeface="Courier New"/>
                <a:cs typeface="Courier New"/>
              </a:rPr>
              <a:t>/hold/cs531-f18/cs531-f18/users % cd .</a:t>
            </a:r>
            <a:r>
              <a:rPr lang="en-US" sz="1200" u="sng" dirty="0" smtClean="0">
                <a:latin typeface="Courier New"/>
                <a:cs typeface="Courier New"/>
              </a:rPr>
              <a:t>.</a:t>
            </a:r>
            <a:endParaRPr lang="en-US" sz="1200" u="sng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44873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780</Words>
  <Application>Microsoft Macintosh PowerPoint</Application>
  <PresentationFormat>On-screen Show (4:3)</PresentationFormat>
  <Paragraphs>85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Web Server Design  Week 1 – Fun with GitHub/Git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more you can do from the command line, the better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Server Design  Week 1 – Fun with GitHub/Git</dc:title>
  <dc:creator>Office 2004 Test Drive User</dc:creator>
  <cp:lastModifiedBy>Office 2004 Test Drive User</cp:lastModifiedBy>
  <cp:revision>6</cp:revision>
  <dcterms:created xsi:type="dcterms:W3CDTF">2018-08-29T18:14:32Z</dcterms:created>
  <dcterms:modified xsi:type="dcterms:W3CDTF">2018-08-29T18:45:05Z</dcterms:modified>
</cp:coreProperties>
</file>